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61" r:id="rId16"/>
    <p:sldId id="260" r:id="rId17"/>
    <p:sldId id="262" r:id="rId18"/>
    <p:sldId id="26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8423-F47C-4C3A-BDB9-D249D257EB46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237D-87C6-447D-A1EC-297B40B7C3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4.jpe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35.jpeg"/><Relationship Id="rId4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11.jpeg"/><Relationship Id="rId4" Type="http://schemas.openxmlformats.org/officeDocument/2006/relationships/slide" Target="slide18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image" Target="../media/image15.jpeg"/><Relationship Id="rId4" Type="http://schemas.openxmlformats.org/officeDocument/2006/relationships/slide" Target="slide20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slide" Target="slide2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3448"/>
            <a:ext cx="8929718" cy="50325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Знаешь ли ты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дорожного движения?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92867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Викторина «Проверь себя»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H:\ПДД\Анимашки ПДД\transporta-9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9" y="5222411"/>
            <a:ext cx="2887475" cy="879628"/>
          </a:xfrm>
          <a:prstGeom prst="rect">
            <a:avLst/>
          </a:prstGeom>
          <a:noFill/>
        </p:spPr>
      </p:pic>
      <p:pic>
        <p:nvPicPr>
          <p:cNvPr id="1027" name="Picture 3" descr="H:\ПДД\Анимашки ПДД\ludia-22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052" y="5662225"/>
            <a:ext cx="952500" cy="1447800"/>
          </a:xfrm>
          <a:prstGeom prst="rect">
            <a:avLst/>
          </a:prstGeom>
          <a:noFill/>
        </p:spPr>
      </p:pic>
      <p:pic>
        <p:nvPicPr>
          <p:cNvPr id="3076" name="Picture 4" descr="H:\ПДД\Photo 0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36434"/>
            <a:ext cx="1431032" cy="1741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1.20486 0.0208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99428 0.0027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428605"/>
            <a:ext cx="8786874" cy="29289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этом месте пешеход</a:t>
            </a:r>
          </a:p>
          <a:p>
            <a:pPr algn="ctr">
              <a:buNone/>
            </a:pPr>
            <a:r>
              <a:rPr lang="ru-RU" dirty="0" smtClean="0"/>
              <a:t> Терпеливо транспорт ждет.</a:t>
            </a:r>
          </a:p>
          <a:p>
            <a:pPr algn="ctr">
              <a:buNone/>
            </a:pPr>
            <a:r>
              <a:rPr lang="ru-RU" dirty="0" smtClean="0"/>
              <a:t> Он пешком устал шагать,</a:t>
            </a:r>
          </a:p>
          <a:p>
            <a:pPr algn="ctr">
              <a:buNone/>
            </a:pPr>
            <a:r>
              <a:rPr lang="ru-RU" dirty="0" smtClean="0"/>
              <a:t> Хочет пассажиром стать.</a:t>
            </a:r>
            <a:endParaRPr lang="ru-RU" dirty="0"/>
          </a:p>
        </p:txBody>
      </p:sp>
      <p:pic>
        <p:nvPicPr>
          <p:cNvPr id="25603" name="Picture 3" descr="H:\сад\Дор безопасность\дор.знаки\Маленький гений. Дорожные знаки. Демонстрационныый материал\p0009_новый размер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785" t="4104" r="12292" b="23290"/>
          <a:stretch>
            <a:fillRect/>
          </a:stretch>
        </p:blipFill>
        <p:spPr bwMode="auto">
          <a:xfrm>
            <a:off x="428596" y="3786190"/>
            <a:ext cx="2000264" cy="2706240"/>
          </a:xfrm>
          <a:prstGeom prst="rect">
            <a:avLst/>
          </a:prstGeom>
          <a:noFill/>
        </p:spPr>
      </p:pic>
      <p:pic>
        <p:nvPicPr>
          <p:cNvPr id="25604" name="Picture 4" descr="H:\сад\Дор безопасность\дор.знаки\Маленький гений. Дорожные знаки. Демонстрационныый материал\p0019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9586" t="3822" r="12354" b="23566"/>
          <a:stretch>
            <a:fillRect/>
          </a:stretch>
        </p:blipFill>
        <p:spPr bwMode="auto">
          <a:xfrm>
            <a:off x="6715140" y="3786190"/>
            <a:ext cx="2071702" cy="2762270"/>
          </a:xfrm>
          <a:prstGeom prst="rect">
            <a:avLst/>
          </a:prstGeom>
          <a:noFill/>
        </p:spPr>
      </p:pic>
      <p:pic>
        <p:nvPicPr>
          <p:cNvPr id="25605" name="Picture 5" descr="H:\сад\Дор безопасность\дор.знаки\Маленький гений. Дорожные знаки. Демонстрационныый материал\p0005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121" r="10664" b="22059"/>
          <a:stretch>
            <a:fillRect/>
          </a:stretch>
        </p:blipFill>
        <p:spPr bwMode="auto">
          <a:xfrm>
            <a:off x="3571868" y="3786190"/>
            <a:ext cx="2069006" cy="27414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642919"/>
            <a:ext cx="8643998" cy="33575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Посреди дороги дети,</a:t>
            </a:r>
          </a:p>
          <a:p>
            <a:pPr algn="ctr">
              <a:buNone/>
            </a:pPr>
            <a:r>
              <a:rPr lang="ru-RU" dirty="0" smtClean="0"/>
              <a:t> Мы всегда за них в ответе.</a:t>
            </a:r>
          </a:p>
          <a:p>
            <a:pPr algn="ctr">
              <a:buNone/>
            </a:pPr>
            <a:r>
              <a:rPr lang="ru-RU" dirty="0" smtClean="0"/>
              <a:t> Чтоб не плакал их родитель,</a:t>
            </a:r>
          </a:p>
          <a:p>
            <a:pPr algn="ctr">
              <a:buNone/>
            </a:pPr>
            <a:r>
              <a:rPr lang="ru-RU" dirty="0" smtClean="0"/>
              <a:t> Будь внимательней, водитель!</a:t>
            </a:r>
          </a:p>
          <a:p>
            <a:pPr algn="ctr"/>
            <a:endParaRPr lang="ru-RU" dirty="0"/>
          </a:p>
        </p:txBody>
      </p:sp>
      <p:pic>
        <p:nvPicPr>
          <p:cNvPr id="26626" name="Picture 2" descr="H:\сад\Дор безопасность\дор.знаки\Маленький гений. Дорожные знаки. Демонстрационныый материал\p0033_новый размер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260" t="13574" r="7768" b="32760"/>
          <a:stretch>
            <a:fillRect/>
          </a:stretch>
        </p:blipFill>
        <p:spPr bwMode="auto">
          <a:xfrm>
            <a:off x="3428992" y="4214818"/>
            <a:ext cx="2357454" cy="2109301"/>
          </a:xfrm>
          <a:prstGeom prst="rect">
            <a:avLst/>
          </a:prstGeom>
          <a:noFill/>
        </p:spPr>
      </p:pic>
      <p:pic>
        <p:nvPicPr>
          <p:cNvPr id="26628" name="Picture 4" descr="H:\сад\Дор безопасность\дор.знаки\Маленький гений. Дорожные знаки. Демонстрационныый материал\p0021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719" t="10938" r="8175" b="29687"/>
          <a:stretch>
            <a:fillRect/>
          </a:stretch>
        </p:blipFill>
        <p:spPr bwMode="auto">
          <a:xfrm>
            <a:off x="428596" y="4214818"/>
            <a:ext cx="2143108" cy="2143108"/>
          </a:xfrm>
          <a:prstGeom prst="rect">
            <a:avLst/>
          </a:prstGeom>
          <a:noFill/>
        </p:spPr>
      </p:pic>
      <p:pic>
        <p:nvPicPr>
          <p:cNvPr id="26630" name="Picture 6" descr="H:\сад\Дор безопасность\дор.знаки\Маленький гений. Дорожные знаки. Демонстрационныый материал\p0013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7843" t="10944" r="7843" b="30234"/>
          <a:stretch>
            <a:fillRect/>
          </a:stretch>
        </p:blipFill>
        <p:spPr bwMode="auto">
          <a:xfrm>
            <a:off x="6643702" y="421481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472518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Никогда не подведет</a:t>
            </a:r>
          </a:p>
          <a:p>
            <a:pPr algn="ctr">
              <a:buNone/>
            </a:pPr>
            <a:r>
              <a:rPr lang="ru-RU" dirty="0" smtClean="0"/>
              <a:t>Нас подземный переход:</a:t>
            </a:r>
          </a:p>
          <a:p>
            <a:pPr algn="ctr">
              <a:buNone/>
            </a:pPr>
            <a:r>
              <a:rPr lang="ru-RU" dirty="0" smtClean="0"/>
              <a:t>Дорога пешеходная</a:t>
            </a:r>
          </a:p>
          <a:p>
            <a:pPr algn="ctr">
              <a:buNone/>
            </a:pPr>
            <a:r>
              <a:rPr lang="ru-RU" dirty="0" smtClean="0"/>
              <a:t>В нем всегда свободная.</a:t>
            </a:r>
            <a:endParaRPr lang="ru-RU" dirty="0"/>
          </a:p>
        </p:txBody>
      </p:sp>
      <p:pic>
        <p:nvPicPr>
          <p:cNvPr id="27651" name="Picture 3" descr="H:\сад\Дор безопасность\дор.знаки\Маленький гений. Дорожные знаки. Демонстрационныый материал\p0023_новый размер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260" t="11996" r="7768" b="29603"/>
          <a:stretch>
            <a:fillRect/>
          </a:stretch>
        </p:blipFill>
        <p:spPr bwMode="auto">
          <a:xfrm>
            <a:off x="428596" y="3996744"/>
            <a:ext cx="2571768" cy="2504090"/>
          </a:xfrm>
          <a:prstGeom prst="rect">
            <a:avLst/>
          </a:prstGeom>
          <a:noFill/>
        </p:spPr>
      </p:pic>
      <p:pic>
        <p:nvPicPr>
          <p:cNvPr id="27652" name="Picture 4" descr="H:\сад\Дор безопасность\дор.знаки\Маленький гений. Дорожные знаки. Демонстрационныый материал\p0025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288" t="10169" r="7682" b="28814"/>
          <a:stretch>
            <a:fillRect/>
          </a:stretch>
        </p:blipFill>
        <p:spPr bwMode="auto">
          <a:xfrm>
            <a:off x="6572264" y="4000504"/>
            <a:ext cx="2359438" cy="2426851"/>
          </a:xfrm>
          <a:prstGeom prst="rect">
            <a:avLst/>
          </a:prstGeom>
          <a:noFill/>
        </p:spPr>
      </p:pic>
      <p:pic>
        <p:nvPicPr>
          <p:cNvPr id="9" name="Picture 4" descr="H:\сад\Дор безопасность\дор.знаки\Маленький гений. Дорожные знаки. Демонстрационныый материал\p0021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719" t="10938" r="8175" b="29687"/>
          <a:stretch>
            <a:fillRect/>
          </a:stretch>
        </p:blipFill>
        <p:spPr bwMode="auto">
          <a:xfrm>
            <a:off x="3571868" y="407194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должно быть на одежде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ребёнка,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быть более заметным на дороге, в тёмное время суток?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:\ПДД\i.jpe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428892" cy="2428892"/>
          </a:xfrm>
          <a:prstGeom prst="rect">
            <a:avLst/>
          </a:prstGeom>
          <a:noFill/>
        </p:spPr>
      </p:pic>
      <p:pic>
        <p:nvPicPr>
          <p:cNvPr id="4099" name="Picture 3" descr="H:\ПДД\42377_origina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876"/>
            <a:ext cx="2525710" cy="2525710"/>
          </a:xfrm>
          <a:prstGeom prst="rect">
            <a:avLst/>
          </a:prstGeom>
          <a:noFill/>
        </p:spPr>
      </p:pic>
      <p:pic>
        <p:nvPicPr>
          <p:cNvPr id="4100" name="Picture 4" descr="H:\ПДД\obgonznak1.gif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500438"/>
            <a:ext cx="2742415" cy="274241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правила нарушили дети?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(обсудите с детьми поведение детей, помогите увидеть скрытые опасности)</a:t>
            </a:r>
            <a:endParaRPr lang="ru-RU" sz="2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Ларочка\Documents\Дор безопасность\68693_1266244409_24840x052688_s800x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942" r="3357" b="2263"/>
          <a:stretch/>
        </p:blipFill>
        <p:spPr bwMode="auto">
          <a:xfrm>
            <a:off x="655982" y="1610139"/>
            <a:ext cx="7951305" cy="49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740352" y="6237312"/>
            <a:ext cx="1403648" cy="6206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0" y="5429264"/>
            <a:ext cx="1571604" cy="14287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Нет, подумай ещё</a:t>
            </a:r>
            <a:endParaRPr lang="ru-RU" dirty="0"/>
          </a:p>
        </p:txBody>
      </p:sp>
      <p:pic>
        <p:nvPicPr>
          <p:cNvPr id="5" name="Picture 1" descr="H:\ПДД\КАРТИНКИ  ПДД\img-4a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6143644"/>
            <a:ext cx="1187624" cy="59772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внимателен, подумай ещё</a:t>
            </a:r>
            <a:endParaRPr lang="ru-RU" dirty="0"/>
          </a:p>
        </p:txBody>
      </p:sp>
      <p:pic>
        <p:nvPicPr>
          <p:cNvPr id="17410" name="Picture 2" descr="H:\ПДД\КАРТИНКИ  ПДД\1260017254_Yamaha_moto_transport_39_foto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77244"/>
            <a:ext cx="5715000" cy="3571875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812360" y="6072206"/>
            <a:ext cx="1331640" cy="66916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Придётся подумать ещё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H:\ПДД\КАРТИНКИ  ПДД\360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143536" cy="349117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812360" y="6143644"/>
            <a:ext cx="1331640" cy="7143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Совершенно верно</a:t>
            </a:r>
            <a:b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:\ПДД\КАРТИНКИ  ПДД\photo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00200"/>
            <a:ext cx="6122754" cy="4525963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40352" y="6072206"/>
            <a:ext cx="1403648" cy="66916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0" y="5429264"/>
            <a:ext cx="1214446" cy="107157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надземный переход, подумай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1" y="989688"/>
            <a:ext cx="8235157" cy="53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668344" y="6272200"/>
            <a:ext cx="1475656" cy="57606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732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9001156" cy="142876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загадку, увидишь отгадку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7900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   (</a:t>
            </a:r>
            <a:r>
              <a:rPr lang="ru-RU" sz="1800" i="1" u="sng" dirty="0" smtClean="0"/>
              <a:t>отгадка появляется при нажатии на  левую кнопку мыши)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Что </a:t>
            </a:r>
            <a:r>
              <a:rPr lang="ru-RU" sz="1800" dirty="0"/>
              <a:t>за чудо — </a:t>
            </a:r>
            <a:r>
              <a:rPr lang="ru-RU" sz="1800" dirty="0" smtClean="0"/>
              <a:t> этот  </a:t>
            </a:r>
            <a:r>
              <a:rPr lang="ru-RU" sz="1800" dirty="0"/>
              <a:t>дом,</a:t>
            </a:r>
          </a:p>
          <a:p>
            <a:pPr>
              <a:buNone/>
            </a:pPr>
            <a:r>
              <a:rPr lang="ru-RU" sz="1800" dirty="0"/>
              <a:t>Окна светлые кругом,</a:t>
            </a:r>
          </a:p>
          <a:p>
            <a:pPr>
              <a:buNone/>
            </a:pPr>
            <a:r>
              <a:rPr lang="ru-RU" sz="1800" dirty="0"/>
              <a:t>Носит обувь из резины,</a:t>
            </a:r>
          </a:p>
          <a:p>
            <a:pPr>
              <a:buNone/>
            </a:pPr>
            <a:r>
              <a:rPr lang="ru-RU" sz="1800" dirty="0"/>
              <a:t>А питается бензином.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Этот </a:t>
            </a:r>
            <a:r>
              <a:rPr lang="ru-RU" sz="1800" dirty="0"/>
              <a:t>конь не ест овса,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Вместо </a:t>
            </a:r>
            <a:r>
              <a:rPr lang="ru-RU" sz="1800" dirty="0"/>
              <a:t>ног два колеса.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Сядь </a:t>
            </a:r>
            <a:r>
              <a:rPr lang="ru-RU" sz="1800" dirty="0"/>
              <a:t>верхом и мчись на нем,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Только </a:t>
            </a:r>
            <a:r>
              <a:rPr lang="ru-RU" sz="1800" dirty="0"/>
              <a:t>лучше правь рулем.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                           Запылал </a:t>
            </a:r>
            <a:r>
              <a:rPr lang="ru-RU" sz="1800" dirty="0"/>
              <a:t>у чудища</a:t>
            </a:r>
          </a:p>
          <a:p>
            <a:pPr>
              <a:buNone/>
            </a:pPr>
            <a:r>
              <a:rPr lang="ru-RU" sz="1800" dirty="0" smtClean="0"/>
              <a:t>                                 Изумрудный </a:t>
            </a:r>
            <a:r>
              <a:rPr lang="ru-RU" sz="1800" dirty="0"/>
              <a:t>глаз</a:t>
            </a:r>
          </a:p>
          <a:p>
            <a:pPr>
              <a:buNone/>
            </a:pPr>
            <a:r>
              <a:rPr lang="ru-RU" sz="1800" dirty="0" smtClean="0"/>
              <a:t>                                 Значит</a:t>
            </a:r>
            <a:r>
              <a:rPr lang="ru-RU" sz="1800" dirty="0"/>
              <a:t>, можно улицу</a:t>
            </a:r>
          </a:p>
          <a:p>
            <a:pPr>
              <a:buNone/>
            </a:pPr>
            <a:r>
              <a:rPr lang="ru-RU" sz="1800" dirty="0" smtClean="0"/>
              <a:t>                                  Перейти </a:t>
            </a:r>
            <a:r>
              <a:rPr lang="ru-RU" sz="1800" dirty="0"/>
              <a:t>сейчас.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dirty="0"/>
          </a:p>
        </p:txBody>
      </p:sp>
      <p:pic>
        <p:nvPicPr>
          <p:cNvPr id="13315" name="Picture 3" descr="H:\ПДД\КАРТИНКИ  ПДД\41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578612" cy="1933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317" name="Picture 5" descr="H:\ПДД\КАРТИНКИ  ПДД\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53038"/>
            <a:ext cx="1621414" cy="1864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2" descr="Картинка 22 из 2132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170" y="2577725"/>
            <a:ext cx="2857520" cy="214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подземный переход, будь внимателен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0" y="1189739"/>
            <a:ext cx="7904170" cy="533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956376" y="6165304"/>
            <a:ext cx="1187624" cy="69269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3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352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40352" y="6165304"/>
            <a:ext cx="1403648" cy="69269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Совершенно верно, дети переходят дорогу в необорудованном месте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740352" y="6209928"/>
            <a:ext cx="1403648" cy="6480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«ОБГОН ЗАПРЕЩЁН»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3752"/>
            <a:ext cx="5040560" cy="50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236296" y="6093296"/>
            <a:ext cx="1907704" cy="7647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47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ДВИЖЕНИЕ ПЕШЕХОДОВ ЗАПРЕЩЕНО»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757309" cy="463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668344" y="6093296"/>
            <a:ext cx="1475656" cy="7647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08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«ОСТАНОВКА ОБЩЕСТВЕННОГО ТРАНСПОРТА 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13" y="1523798"/>
            <a:ext cx="3940580" cy="53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308304" y="6021287"/>
            <a:ext cx="1651114" cy="7600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80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ДЕТИ»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4767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596336" y="6093296"/>
            <a:ext cx="1547664" cy="7647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24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«ПОДЗЕМНЫЙ ПЕШЕХОДНЫЙ ПЕРЕХОД»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4568"/>
            <a:ext cx="4963895" cy="482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668344" y="5949280"/>
            <a:ext cx="1475656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141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Фликеры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или  светоотражатели сделают  вас  заметными  на  дороге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10434" cy="51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740352" y="6237312"/>
            <a:ext cx="1403648" cy="6206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Дальше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 за время игры вам удалось собрать все звёзды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2071670" y="1643050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3929074" y="4350221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7236296" y="4714884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5771716" y="3207759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929074" y="2928934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1928794" y="3214686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28596" y="4857760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5730667" y="4714884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5771716" y="1785926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929074" y="171448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1857356" y="4857760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359" y="6640668"/>
            <a:ext cx="1947153" cy="3796949"/>
          </a:xfrm>
          <a:prstGeom prst="rect">
            <a:avLst/>
          </a:prstGeom>
        </p:spPr>
      </p:pic>
      <p:pic>
        <p:nvPicPr>
          <p:cNvPr id="23" name="Рисунок 22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302" y="6677788"/>
            <a:ext cx="1822329" cy="3553541"/>
          </a:xfrm>
          <a:prstGeom prst="rect">
            <a:avLst/>
          </a:prstGeom>
        </p:spPr>
      </p:pic>
      <p:sp>
        <p:nvSpPr>
          <p:cNvPr id="20" name="7-конечная звезда 19"/>
          <p:cNvSpPr/>
          <p:nvPr/>
        </p:nvSpPr>
        <p:spPr>
          <a:xfrm>
            <a:off x="4000480" y="5668938"/>
            <a:ext cx="1214446" cy="107157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" name="звук_-_аплодисмен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73937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1129 -0.8192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4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7338 L 0.01684 -0.8192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4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7758138" cy="6215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100" dirty="0"/>
              <a:t>Была телега у меня,</a:t>
            </a:r>
          </a:p>
          <a:p>
            <a:pPr>
              <a:buNone/>
            </a:pPr>
            <a:r>
              <a:rPr lang="ru-RU" sz="2100" dirty="0"/>
              <a:t>Да только не было коня.</a:t>
            </a:r>
          </a:p>
          <a:p>
            <a:pPr>
              <a:buNone/>
            </a:pPr>
            <a:r>
              <a:rPr lang="ru-RU" sz="2100" dirty="0" smtClean="0"/>
              <a:t>И </a:t>
            </a:r>
            <a:r>
              <a:rPr lang="ru-RU" sz="2100" dirty="0"/>
              <a:t>вдруг она заржала, </a:t>
            </a:r>
          </a:p>
          <a:p>
            <a:pPr>
              <a:buNone/>
            </a:pPr>
            <a:r>
              <a:rPr lang="ru-RU" sz="2100" dirty="0" smtClean="0"/>
              <a:t>Заржала </a:t>
            </a:r>
            <a:r>
              <a:rPr lang="ru-RU" sz="2100" dirty="0"/>
              <a:t>— побежала </a:t>
            </a:r>
          </a:p>
          <a:p>
            <a:pPr>
              <a:buNone/>
            </a:pPr>
            <a:r>
              <a:rPr lang="ru-RU" sz="2100" dirty="0" smtClean="0"/>
              <a:t>Телега </a:t>
            </a:r>
            <a:r>
              <a:rPr lang="ru-RU" sz="2100" dirty="0"/>
              <a:t>без коня</a:t>
            </a:r>
            <a:r>
              <a:rPr lang="ru-RU" sz="21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          </a:t>
            </a:r>
            <a:r>
              <a:rPr lang="ru-RU" sz="2100" dirty="0" smtClean="0"/>
              <a:t>Удивительный </a:t>
            </a:r>
            <a:r>
              <a:rPr lang="ru-RU" sz="2100" dirty="0"/>
              <a:t>вагон!</a:t>
            </a:r>
          </a:p>
          <a:p>
            <a:pPr>
              <a:buNone/>
            </a:pPr>
            <a:r>
              <a:rPr lang="ru-RU" sz="2100" dirty="0" smtClean="0"/>
              <a:t>                                                                                                Посудите </a:t>
            </a:r>
            <a:r>
              <a:rPr lang="ru-RU" sz="2100" dirty="0"/>
              <a:t>сами:</a:t>
            </a:r>
          </a:p>
          <a:p>
            <a:pPr>
              <a:buNone/>
            </a:pPr>
            <a:r>
              <a:rPr lang="ru-RU" sz="2100" dirty="0" smtClean="0"/>
              <a:t>                                                                                                Рельсы </a:t>
            </a:r>
            <a:r>
              <a:rPr lang="ru-RU" sz="2100" dirty="0"/>
              <a:t>в воздухе, а он</a:t>
            </a:r>
          </a:p>
          <a:p>
            <a:pPr>
              <a:buNone/>
            </a:pPr>
            <a:r>
              <a:rPr lang="ru-RU" sz="2100" dirty="0" smtClean="0"/>
              <a:t>                                                                                                Держит </a:t>
            </a:r>
            <a:r>
              <a:rPr lang="ru-RU" sz="2100" dirty="0"/>
              <a:t>их руками</a:t>
            </a:r>
            <a:r>
              <a:rPr lang="ru-RU" sz="21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Поработав </a:t>
            </a:r>
            <a:r>
              <a:rPr lang="ru-RU" sz="1900" dirty="0"/>
              <a:t>славно днем, </a:t>
            </a:r>
          </a:p>
          <a:p>
            <a:pPr>
              <a:buNone/>
            </a:pPr>
            <a:r>
              <a:rPr lang="ru-RU" sz="1900" dirty="0"/>
              <a:t> Все машины едут в дом. </a:t>
            </a:r>
          </a:p>
          <a:p>
            <a:pPr>
              <a:buNone/>
            </a:pPr>
            <a:r>
              <a:rPr lang="ru-RU" sz="1900" dirty="0"/>
              <a:t> Здесь помоют их, заправят. </a:t>
            </a:r>
          </a:p>
          <a:p>
            <a:pPr>
              <a:buNone/>
            </a:pPr>
            <a:r>
              <a:rPr lang="ru-RU" sz="1900" dirty="0"/>
              <a:t> То, что сломано, исправят. </a:t>
            </a:r>
          </a:p>
          <a:p>
            <a:pPr>
              <a:buNone/>
            </a:pPr>
            <a:r>
              <a:rPr lang="ru-RU" sz="1900" dirty="0"/>
              <a:t> Ночью здесь у них есть страж. </a:t>
            </a:r>
          </a:p>
          <a:p>
            <a:pPr>
              <a:buNone/>
            </a:pPr>
            <a:r>
              <a:rPr lang="ru-RU" sz="1900" dirty="0"/>
              <a:t> Дом машин зовут...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12291" name="Picture 3" descr="H:\ПДД\КАРТИНКИ  ПДД\f_19154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2653785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292" name="Picture 4" descr="H:\ПДД\КАРТИНКИ  ПДД\1297455815_trallejbus.jpg"/>
          <p:cNvPicPr>
            <a:picLocks noChangeAspect="1" noChangeArrowheads="1"/>
          </p:cNvPicPr>
          <p:nvPr/>
        </p:nvPicPr>
        <p:blipFill>
          <a:blip r:embed="rId3" cstate="print"/>
          <a:srcRect l="2344" t="12500" b="15625"/>
          <a:stretch>
            <a:fillRect/>
          </a:stretch>
        </p:blipFill>
        <p:spPr bwMode="auto">
          <a:xfrm>
            <a:off x="428596" y="2357430"/>
            <a:ext cx="2976582" cy="1643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H:\ПДД\000000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2786082" cy="2216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7-конечная звезда 6"/>
          <p:cNvSpPr/>
          <p:nvPr/>
        </p:nvSpPr>
        <p:spPr>
          <a:xfrm>
            <a:off x="7500958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Удачи на дороге!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8"/>
            <a:ext cx="5112568" cy="47853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дорожные дети соблюдайте,</a:t>
            </a:r>
          </a:p>
          <a:p>
            <a:pPr marL="0" indent="0"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 всем своём пути про них не забывайте.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Ларочка\Documents\АДМИН\2006-05-12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98054" cy="496855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лишнее?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(Выберите картинку нажатием клавиши мыши и проверьте правильность выбора) </a:t>
            </a:r>
            <a:endParaRPr lang="ru-RU" sz="1600" spc="50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H:\ПДД\КАРТИНКИ  ПДД\img-4a295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285720" y="1214422"/>
            <a:ext cx="3571900" cy="25717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6" name="Picture 2" descr="H:\ПДД\КАРТИНКИ  ПДД\photo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638208" cy="24939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8" name="Picture 4" descr="H:\ПДД\КАРТИНКИ  ПДД\36038.jpeg">
            <a:hlinkClick r:id="rId6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217012"/>
            <a:ext cx="3824286" cy="25957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9" name="Picture 5" descr="H:\ПДД\КАРТИНКИ  ПДД\1260017254_Yamaha_moto_transport_39_foto_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5085" r="3390" b="5085"/>
          <a:stretch>
            <a:fillRect/>
          </a:stretch>
        </p:blipFill>
        <p:spPr bwMode="auto">
          <a:xfrm>
            <a:off x="4714876" y="4000504"/>
            <a:ext cx="3857652" cy="2500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ПДД\70911-8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038600" cy="28575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3" name="Picture 3" descr="H:\ПДД\d3f3fcd179fdbe6834770be042b_75356_s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4051707" cy="27146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4" name="Picture 4" descr="H:\ПДД\КАРТИНКИ  ПДД\1305130743_80c57d12-c43e-4512-a18f-5f1588ee42e8.jpg">
            <a:hlinkClick r:id="rId6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714356"/>
            <a:ext cx="4038600" cy="28371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5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t="2476" b="3463"/>
          <a:stretch/>
        </p:blipFill>
        <p:spPr bwMode="auto">
          <a:xfrm>
            <a:off x="4857752" y="3786189"/>
            <a:ext cx="3886200" cy="271464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дорога  по которой движется автомобиль?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67894" cy="5760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(</a:t>
            </a:r>
            <a:r>
              <a:rPr lang="ru-RU" i="1" u="sng" dirty="0"/>
              <a:t>в</a:t>
            </a:r>
            <a:r>
              <a:rPr lang="ru-RU" i="1" u="sng" dirty="0" smtClean="0"/>
              <a:t>ыберите  ответ при помощи мыши, проверьте его правильность)</a:t>
            </a:r>
            <a:endParaRPr lang="ru-RU" i="1" u="sng" dirty="0"/>
          </a:p>
        </p:txBody>
      </p:sp>
      <p:pic>
        <p:nvPicPr>
          <p:cNvPr id="18434" name="Picture 2" descr="H:\ПДД\КАРТИНКИ  ПДД\1305474038_bmw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04" y="2523904"/>
            <a:ext cx="5470982" cy="3641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2059557"/>
            <a:ext cx="4041775" cy="1153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059557"/>
            <a:ext cx="292895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шоссе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319360"/>
            <a:ext cx="292895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проселочная</a:t>
            </a:r>
            <a:endParaRPr lang="ru-RU" sz="4000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714884"/>
            <a:ext cx="292895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трасса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часть дороги на которой стоит машина?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:\ПДД\КАРТИНКИ  ПДД\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5048285" cy="3786214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715008" y="1785926"/>
            <a:ext cx="314327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тротуар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3286124"/>
            <a:ext cx="314327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тропинка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786322"/>
            <a:ext cx="314327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обочина</a:t>
            </a:r>
            <a:endParaRPr lang="ru-RU" sz="4000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5643578"/>
            <a:ext cx="1285852" cy="12144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каком знаке идёт речь?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9001156" cy="3018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(</a:t>
            </a:r>
            <a:r>
              <a:rPr lang="ru-RU" sz="2400" b="1" i="1" u="sng" dirty="0"/>
              <a:t>п</a:t>
            </a:r>
            <a:r>
              <a:rPr lang="ru-RU" sz="2400" b="1" i="1" u="sng" dirty="0" smtClean="0"/>
              <a:t>ри выборе правильного знака появится его название)</a:t>
            </a:r>
          </a:p>
          <a:p>
            <a:pPr algn="ctr">
              <a:buNone/>
            </a:pPr>
            <a:r>
              <a:rPr lang="ru-RU" b="1" dirty="0" smtClean="0"/>
              <a:t>Знак любителей обгона</a:t>
            </a:r>
          </a:p>
          <a:p>
            <a:pPr algn="ctr">
              <a:buNone/>
            </a:pPr>
            <a:r>
              <a:rPr lang="ru-RU" b="1" dirty="0" smtClean="0"/>
              <a:t> Объявляет вне закона.</a:t>
            </a:r>
          </a:p>
          <a:p>
            <a:pPr algn="ctr">
              <a:buNone/>
            </a:pPr>
            <a:r>
              <a:rPr lang="ru-RU" b="1" dirty="0" smtClean="0"/>
              <a:t> В этом месте, сразу ясно,</a:t>
            </a:r>
          </a:p>
          <a:p>
            <a:pPr algn="ctr">
              <a:buNone/>
            </a:pPr>
            <a:r>
              <a:rPr lang="ru-RU" b="1" dirty="0" smtClean="0"/>
              <a:t> Обгонять других опасно!</a:t>
            </a:r>
            <a:endParaRPr lang="ru-RU" b="1" dirty="0"/>
          </a:p>
        </p:txBody>
      </p:sp>
      <p:pic>
        <p:nvPicPr>
          <p:cNvPr id="2049" name="Picture 1" descr="H:\сад\Дор безопасность\дор.знаки\Маленький гений. Дорожные знаки. Демонстрационныый материал\p0031_новый размер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260" t="8839" r="7768" b="31182"/>
          <a:stretch>
            <a:fillRect/>
          </a:stretch>
        </p:blipFill>
        <p:spPr bwMode="auto">
          <a:xfrm>
            <a:off x="571472" y="4214818"/>
            <a:ext cx="2357454" cy="2357454"/>
          </a:xfrm>
          <a:prstGeom prst="rect">
            <a:avLst/>
          </a:prstGeom>
          <a:noFill/>
        </p:spPr>
      </p:pic>
      <p:pic>
        <p:nvPicPr>
          <p:cNvPr id="2050" name="Picture 2" descr="H:\сад\Дор безопасность\дор.знаки\Маленький гений. Дорожные знаки. Демонстрационныый материал\p0029_новый разме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887" t="10228" r="9598" b="28407"/>
          <a:stretch>
            <a:fillRect/>
          </a:stretch>
        </p:blipFill>
        <p:spPr bwMode="auto">
          <a:xfrm>
            <a:off x="3643306" y="4214818"/>
            <a:ext cx="2291969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15140" y="4143380"/>
            <a:ext cx="2286016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:\ПДД\obgonznak1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1481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8186766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дождь и в ясную погоду</a:t>
            </a:r>
          </a:p>
          <a:p>
            <a:pPr algn="ctr">
              <a:buNone/>
            </a:pPr>
            <a:r>
              <a:rPr lang="ru-RU" dirty="0" smtClean="0"/>
              <a:t> Здесь не ходят пешеходы.</a:t>
            </a:r>
          </a:p>
          <a:p>
            <a:pPr algn="ctr">
              <a:buNone/>
            </a:pPr>
            <a:r>
              <a:rPr lang="ru-RU" dirty="0" smtClean="0"/>
              <a:t> Говорит им знак одно:</a:t>
            </a:r>
          </a:p>
          <a:p>
            <a:pPr algn="ctr">
              <a:buNone/>
            </a:pPr>
            <a:r>
              <a:rPr lang="ru-RU" dirty="0" smtClean="0"/>
              <a:t> "Вам ходить запрещено!"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026" name="Picture 2" descr="H:\сад\Дор безопасность\дор.знаки\Маленький гений. Дорожные знаки. Демонстрационныый материал\p0013_новый размер.jpg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260" t="11996" r="7768" b="29603"/>
          <a:stretch>
            <a:fillRect/>
          </a:stretch>
        </p:blipFill>
        <p:spPr bwMode="auto">
          <a:xfrm>
            <a:off x="285720" y="4286256"/>
            <a:ext cx="2286016" cy="2225858"/>
          </a:xfrm>
          <a:prstGeom prst="rect">
            <a:avLst/>
          </a:prstGeom>
          <a:noFill/>
        </p:spPr>
      </p:pic>
      <p:pic>
        <p:nvPicPr>
          <p:cNvPr id="14" name="Picture 4" descr="H:\сад\Дор безопасность\дор.знаки\Маленький гений. Дорожные знаки. Демонстрационныый материал\p0021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719" t="10938" r="8175" b="29687"/>
          <a:stretch>
            <a:fillRect/>
          </a:stretch>
        </p:blipFill>
        <p:spPr bwMode="auto">
          <a:xfrm>
            <a:off x="3571868" y="4214818"/>
            <a:ext cx="2143108" cy="2143108"/>
          </a:xfrm>
          <a:prstGeom prst="rect">
            <a:avLst/>
          </a:prstGeom>
          <a:noFill/>
        </p:spPr>
      </p:pic>
      <p:pic>
        <p:nvPicPr>
          <p:cNvPr id="1027" name="Picture 3" descr="H:\сад\Дор безопасность\дор.знаки\Маленький гений. Дорожные знаки. Демонстрационныый материал\p0027_новый размер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442" t="9298" r="8932" b="28717"/>
          <a:stretch>
            <a:fillRect/>
          </a:stretch>
        </p:blipFill>
        <p:spPr bwMode="auto">
          <a:xfrm>
            <a:off x="6643702" y="4214818"/>
            <a:ext cx="2080632" cy="2133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460</Words>
  <Application>Microsoft Office PowerPoint</Application>
  <PresentationFormat>Экран (4:3)</PresentationFormat>
  <Paragraphs>108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Знаешь ли ты  правила дорожного движения?</vt:lpstr>
      <vt:lpstr>Отгадай загадку, увидишь отгадку</vt:lpstr>
      <vt:lpstr>Презентация PowerPoint</vt:lpstr>
      <vt:lpstr>Что лишнее? (Выберите картинку нажатием клавиши мыши и проверьте правильность выбора) </vt:lpstr>
      <vt:lpstr>Презентация PowerPoint</vt:lpstr>
      <vt:lpstr>Как называется дорога  по которой движется автомобиль?</vt:lpstr>
      <vt:lpstr>Как называется часть дороги на которой стоит машина?</vt:lpstr>
      <vt:lpstr>О каком знаке идёт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должно быть на одежде ребёнка, чтобы быть более заметным на дороге, в тёмное время суток?</vt:lpstr>
      <vt:lpstr>Какие правила нарушили дети? (обсудите с детьми поведение детей, помогите увидеть скрытые опасности)</vt:lpstr>
      <vt:lpstr>Нет, подумай ещё</vt:lpstr>
      <vt:lpstr>Будь внимателен, подумай ещё</vt:lpstr>
      <vt:lpstr>Придётся подумать ещё</vt:lpstr>
      <vt:lpstr> Совершенно верно   </vt:lpstr>
      <vt:lpstr>Это надземный переход, подумай</vt:lpstr>
      <vt:lpstr>Это подземный переход, будь внимателен</vt:lpstr>
      <vt:lpstr>Пешеходный переход</vt:lpstr>
      <vt:lpstr>Совершенно верно, дети переходят дорогу в необорудованном месте</vt:lpstr>
      <vt:lpstr>«ОБГОН ЗАПРЕЩЁН»</vt:lpstr>
      <vt:lpstr>«ДВИЖЕНИЕ ПЕШЕХОДОВ ЗАПРЕЩЕНО»</vt:lpstr>
      <vt:lpstr>«ОСТАНОВКА ОБЩЕСТВЕННОГО ТРАНСПОРТА »</vt:lpstr>
      <vt:lpstr>«ДЕТИ»</vt:lpstr>
      <vt:lpstr>«ПОДЗЕМНЫЙ ПЕШЕХОДНЫЙ ПЕРЕХОД»</vt:lpstr>
      <vt:lpstr>Фликеры  или  светоотражатели сделают  вас  заметными  на  дороге</vt:lpstr>
      <vt:lpstr>Молодцы, за время игры вам удалось собрать все звёзды </vt:lpstr>
      <vt:lpstr>Удачи на дороге!</vt:lpstr>
    </vt:vector>
  </TitlesOfParts>
  <Company>4Free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правила дорожного движения?</dc:title>
  <dc:creator>Elli 4Free</dc:creator>
  <cp:lastModifiedBy>1</cp:lastModifiedBy>
  <cp:revision>70</cp:revision>
  <dcterms:created xsi:type="dcterms:W3CDTF">2002-12-31T22:10:14Z</dcterms:created>
  <dcterms:modified xsi:type="dcterms:W3CDTF">2012-02-24T10:16:11Z</dcterms:modified>
</cp:coreProperties>
</file>